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1094" r:id="rId2"/>
    <p:sldId id="1082" r:id="rId3"/>
    <p:sldId id="1091" r:id="rId4"/>
    <p:sldId id="1093" r:id="rId5"/>
    <p:sldId id="1097" r:id="rId6"/>
    <p:sldId id="1079" r:id="rId7"/>
    <p:sldId id="1080" r:id="rId8"/>
    <p:sldId id="1081" r:id="rId9"/>
    <p:sldId id="1089" r:id="rId10"/>
  </p:sldIdLst>
  <p:sldSz cx="12192000" cy="6858000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Grieb" initials="EG" lastIdx="3" clrIdx="0">
    <p:extLst>
      <p:ext uri="{19B8F6BF-5375-455C-9EA6-DF929625EA0E}">
        <p15:presenceInfo xmlns:p15="http://schemas.microsoft.com/office/powerpoint/2012/main" userId="339ce103cb5bcb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F2171"/>
    <a:srgbClr val="57257D"/>
    <a:srgbClr val="401B5B"/>
    <a:srgbClr val="FFC819"/>
    <a:srgbClr val="FF0066"/>
    <a:srgbClr val="66FFFF"/>
    <a:srgbClr val="66FF99"/>
    <a:srgbClr val="99CCFF"/>
    <a:srgbClr val="663300"/>
    <a:srgbClr val="DEB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76ECE2-6B98-439D-A517-64F20347FE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4F3D99-F42D-4AA8-A69D-4516DEF0BD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1AA6D7-B4C6-4416-BEAA-221986534D41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8C7DF5-2E69-4EB0-A0D5-1B39C22A45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FDF8A7-396F-4CF4-ABEA-1D0056EE4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F4C1A98-DE23-4C5A-A6A8-EBF5DAC4D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55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2D607-4DCD-43DE-9D32-D7F7211E4A89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73516"/>
            <a:ext cx="7435436" cy="2760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9B4BB-8449-4984-A78E-89A15068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46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9B4BB-8449-4984-A78E-89A15068F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2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9B4BB-8449-4984-A78E-89A15068F0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65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9B4BB-8449-4984-A78E-89A15068F0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5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9B4BB-8449-4984-A78E-89A15068F0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425E3-6BDA-4DD6-BF8E-98CD16F3A3A3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DF8F8-A109-45A8-B1DE-072AD64428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594548"/>
      </p:ext>
    </p:extLst>
  </p:cSld>
  <p:clrMapOvr>
    <a:masterClrMapping/>
  </p:clrMapOvr>
  <p:transition spd="med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2ADD9-01AE-403C-B9A1-2E4F0C385083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DAC0D-B153-4B3E-A39A-99B6626C37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731878"/>
      </p:ext>
    </p:extLst>
  </p:cSld>
  <p:clrMapOvr>
    <a:masterClrMapping/>
  </p:clrMapOvr>
  <p:transition spd="med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B1BD7-E2C9-4C92-A06F-1800327CC2BA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FB2ED-3031-41BF-A07E-7F382E2957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892346"/>
      </p:ext>
    </p:extLst>
  </p:cSld>
  <p:clrMapOvr>
    <a:masterClrMapping/>
  </p:clrMapOvr>
  <p:transition spd="med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4785E-DC1B-426B-8757-E393776BCF10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1770B-0835-444B-B98A-54EDA52B0C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702875"/>
      </p:ext>
    </p:extLst>
  </p:cSld>
  <p:clrMapOvr>
    <a:masterClrMapping/>
  </p:clrMapOvr>
  <p:transition spd="med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C9153-7832-4D97-A601-4A5F2C0BFE81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45503-EAEA-4AC8-8309-C79C2331E9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206868"/>
      </p:ext>
    </p:extLst>
  </p:cSld>
  <p:clrMapOvr>
    <a:masterClrMapping/>
  </p:clrMapOvr>
  <p:transition spd="med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B4A95-6A5A-472C-9DEE-126B0E60EBE1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8E9E1-2116-4F08-9C9C-5AA53F7DC4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208927"/>
      </p:ext>
    </p:extLst>
  </p:cSld>
  <p:clrMapOvr>
    <a:masterClrMapping/>
  </p:clrMapOvr>
  <p:transition spd="med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B3287-3AF8-4113-90E0-26676A1B03F6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0539A-DBF2-431E-BF79-A55A2CA84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443783"/>
      </p:ext>
    </p:extLst>
  </p:cSld>
  <p:clrMapOvr>
    <a:masterClrMapping/>
  </p:clrMapOvr>
  <p:transition spd="med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04329-9B1B-4755-A4E8-5A02FD3E4C8A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99045-640F-4E22-925A-E45F4AEBC3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598585"/>
      </p:ext>
    </p:extLst>
  </p:cSld>
  <p:clrMapOvr>
    <a:masterClrMapping/>
  </p:clrMapOvr>
  <p:transition spd="med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EAA69-CD04-4795-9FEE-BD98E16DC0AF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0A79F-65A2-405C-848A-774473F0C8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481982"/>
      </p:ext>
    </p:extLst>
  </p:cSld>
  <p:clrMapOvr>
    <a:masterClrMapping/>
  </p:clrMapOvr>
  <p:transition spd="med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714FE-4F1B-4C87-842E-6C3131BE798F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C5647-11DF-43D2-9C54-8FEC951C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0694558"/>
      </p:ext>
    </p:extLst>
  </p:cSld>
  <p:clrMapOvr>
    <a:masterClrMapping/>
  </p:clrMapOvr>
  <p:transition spd="med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9FFE0-03F7-4DD2-A22C-B004517393DE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1F550-1885-48CB-A65F-82B7005434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793604"/>
      </p:ext>
    </p:extLst>
  </p:cSld>
  <p:clrMapOvr>
    <a:masterClrMapping/>
  </p:clrMapOvr>
  <p:transition spd="med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374816-77D6-495E-96FC-9697DC51F55F}" type="datetimeFigureOut">
              <a:rPr lang="en-US"/>
              <a:pPr>
                <a:defRPr/>
              </a:pPr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53C53C5-8CAF-4DCC-9169-E8212155FA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10000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FD0851-B01D-4066-9353-ABF882CBF426}"/>
              </a:ext>
            </a:extLst>
          </p:cNvPr>
          <p:cNvSpPr txBox="1"/>
          <p:nvPr/>
        </p:nvSpPr>
        <p:spPr>
          <a:xfrm>
            <a:off x="11184835" y="6149009"/>
            <a:ext cx="583095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251342-F1E0-4ACC-B85F-DB348E248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29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7D660A-D736-48C1-A1D4-613A6F5CC16F}"/>
              </a:ext>
            </a:extLst>
          </p:cNvPr>
          <p:cNvSpPr txBox="1"/>
          <p:nvPr/>
        </p:nvSpPr>
        <p:spPr>
          <a:xfrm>
            <a:off x="11264346" y="6361040"/>
            <a:ext cx="596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</a:t>
            </a:r>
          </a:p>
        </p:txBody>
      </p:sp>
      <p:pic>
        <p:nvPicPr>
          <p:cNvPr id="5" name="Picture 4" descr="A picture containing text, bottle&#10;&#10;Description automatically generated">
            <a:extLst>
              <a:ext uri="{FF2B5EF4-FFF2-40B4-BE49-F238E27FC236}">
                <a16:creationId xmlns:a16="http://schemas.microsoft.com/office/drawing/2014/main" id="{50FA46AB-B522-4E6E-AFB9-367D3E357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86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67A4C5-4AD4-4528-B179-593DE5A99EEF}"/>
              </a:ext>
            </a:extLst>
          </p:cNvPr>
          <p:cNvSpPr txBox="1"/>
          <p:nvPr/>
        </p:nvSpPr>
        <p:spPr>
          <a:xfrm>
            <a:off x="11237844" y="6016485"/>
            <a:ext cx="80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22AD96A-2CD5-4E19-8228-D96FAF2CA4A7}"/>
              </a:ext>
            </a:extLst>
          </p:cNvPr>
          <p:cNvSpPr txBox="1"/>
          <p:nvPr/>
        </p:nvSpPr>
        <p:spPr>
          <a:xfrm>
            <a:off x="0" y="319113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10000" b="1" dirty="0">
                <a:solidFill>
                  <a:srgbClr val="FFFF00"/>
                </a:solidFill>
              </a:rPr>
              <a:t>Surrexit Christus,</a:t>
            </a:r>
          </a:p>
          <a:p>
            <a:pPr algn="ctr"/>
            <a:r>
              <a:rPr lang="en-US" sz="10000" b="1" dirty="0">
                <a:solidFill>
                  <a:srgbClr val="FFFF00"/>
                </a:solidFill>
              </a:rPr>
              <a:t>Alleluia!</a:t>
            </a:r>
          </a:p>
          <a:p>
            <a:pPr algn="ctr"/>
            <a:r>
              <a:rPr lang="en-US" sz="10000" b="1" dirty="0">
                <a:solidFill>
                  <a:srgbClr val="FFFF00"/>
                </a:solidFill>
              </a:rPr>
              <a:t>Cantate Domino,</a:t>
            </a:r>
          </a:p>
          <a:p>
            <a:pPr algn="ctr"/>
            <a:r>
              <a:rPr lang="en-US" sz="10000" b="1" dirty="0">
                <a:solidFill>
                  <a:srgbClr val="FFFF00"/>
                </a:solidFill>
              </a:rPr>
              <a:t>Alleluia!</a:t>
            </a:r>
          </a:p>
        </p:txBody>
      </p:sp>
    </p:spTree>
    <p:extLst>
      <p:ext uri="{BB962C8B-B14F-4D97-AF65-F5344CB8AC3E}">
        <p14:creationId xmlns:p14="http://schemas.microsoft.com/office/powerpoint/2010/main" val="41826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5CC0E4-8B04-46F4-B495-A33353AAC9D3}"/>
              </a:ext>
            </a:extLst>
          </p:cNvPr>
          <p:cNvSpPr txBox="1"/>
          <p:nvPr/>
        </p:nvSpPr>
        <p:spPr>
          <a:xfrm>
            <a:off x="11211338" y="6149008"/>
            <a:ext cx="50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4a</a:t>
            </a:r>
          </a:p>
        </p:txBody>
      </p:sp>
    </p:spTree>
    <p:extLst>
      <p:ext uri="{BB962C8B-B14F-4D97-AF65-F5344CB8AC3E}">
        <p14:creationId xmlns:p14="http://schemas.microsoft.com/office/powerpoint/2010/main" val="225401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60B100-8938-424B-9E9B-B25AC0712343}"/>
              </a:ext>
            </a:extLst>
          </p:cNvPr>
          <p:cNvSpPr txBox="1"/>
          <p:nvPr/>
        </p:nvSpPr>
        <p:spPr>
          <a:xfrm>
            <a:off x="0" y="331301"/>
            <a:ext cx="1219199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000" b="1" dirty="0">
                <a:solidFill>
                  <a:srgbClr val="FFFF00"/>
                </a:solidFill>
              </a:rPr>
              <a:t>God of Mercy and Love, help us to</a:t>
            </a:r>
          </a:p>
          <a:p>
            <a:pPr algn="ctr">
              <a:lnSpc>
                <a:spcPts val="9600"/>
              </a:lnSpc>
            </a:pPr>
            <a:r>
              <a:rPr lang="en-US" sz="9000" b="1" dirty="0">
                <a:solidFill>
                  <a:srgbClr val="FFFF00"/>
                </a:solidFill>
              </a:rPr>
              <a:t>open our hearts to</a:t>
            </a:r>
          </a:p>
          <a:p>
            <a:pPr algn="ctr">
              <a:lnSpc>
                <a:spcPts val="9600"/>
              </a:lnSpc>
            </a:pPr>
            <a:r>
              <a:rPr lang="en-US" sz="9000" b="1" dirty="0">
                <a:solidFill>
                  <a:srgbClr val="FFFF00"/>
                </a:solidFill>
              </a:rPr>
              <a:t>the healing presence</a:t>
            </a:r>
          </a:p>
          <a:p>
            <a:pPr algn="ctr">
              <a:lnSpc>
                <a:spcPts val="9600"/>
              </a:lnSpc>
            </a:pPr>
            <a:r>
              <a:rPr lang="en-US" sz="9000" b="1" dirty="0">
                <a:solidFill>
                  <a:srgbClr val="FFFF00"/>
                </a:solidFill>
              </a:rPr>
              <a:t>of your Holy Spirit.</a:t>
            </a:r>
          </a:p>
        </p:txBody>
      </p:sp>
    </p:spTree>
    <p:extLst>
      <p:ext uri="{BB962C8B-B14F-4D97-AF65-F5344CB8AC3E}">
        <p14:creationId xmlns:p14="http://schemas.microsoft.com/office/powerpoint/2010/main" val="295952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C3BC1F-F4AD-4473-BC5D-DFBC34BD5CC5}"/>
              </a:ext>
            </a:extLst>
          </p:cNvPr>
          <p:cNvSpPr txBox="1"/>
          <p:nvPr/>
        </p:nvSpPr>
        <p:spPr>
          <a:xfrm>
            <a:off x="0" y="583096"/>
            <a:ext cx="121919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FFFF00"/>
                </a:solidFill>
              </a:rPr>
              <a:t>Guide us, your disciples, to fulfill your dreams for us and all of creation.</a:t>
            </a:r>
          </a:p>
        </p:txBody>
      </p:sp>
    </p:spTree>
    <p:extLst>
      <p:ext uri="{BB962C8B-B14F-4D97-AF65-F5344CB8AC3E}">
        <p14:creationId xmlns:p14="http://schemas.microsoft.com/office/powerpoint/2010/main" val="14313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87E823-E3E0-43E6-ACEE-4A6CD5CFE307}"/>
              </a:ext>
            </a:extLst>
          </p:cNvPr>
          <p:cNvSpPr txBox="1"/>
          <p:nvPr/>
        </p:nvSpPr>
        <p:spPr>
          <a:xfrm>
            <a:off x="0" y="583096"/>
            <a:ext cx="1219199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FFFF00"/>
                </a:solidFill>
              </a:rPr>
              <a:t>We ask this in the name our Risen Lord, Jesus, the Christ.</a:t>
            </a:r>
          </a:p>
          <a:p>
            <a:pPr algn="ctr"/>
            <a:r>
              <a:rPr lang="en-US" sz="8800" b="1" dirty="0">
                <a:solidFill>
                  <a:srgbClr val="FFFF00"/>
                </a:solidFill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113624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5CC0E4-8B04-46F4-B495-A33353AAC9D3}"/>
              </a:ext>
            </a:extLst>
          </p:cNvPr>
          <p:cNvSpPr txBox="1"/>
          <p:nvPr/>
        </p:nvSpPr>
        <p:spPr>
          <a:xfrm>
            <a:off x="11317357" y="6122504"/>
            <a:ext cx="31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7403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4007</TotalTime>
  <Words>75</Words>
  <Application>Microsoft Office PowerPoint</Application>
  <PresentationFormat>Widescreen</PresentationFormat>
  <Paragraphs>20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Grieb</dc:creator>
  <cp:lastModifiedBy>Mike Keller</cp:lastModifiedBy>
  <cp:revision>284</cp:revision>
  <cp:lastPrinted>2021-06-11T19:26:18Z</cp:lastPrinted>
  <dcterms:created xsi:type="dcterms:W3CDTF">2019-12-12T19:39:53Z</dcterms:created>
  <dcterms:modified xsi:type="dcterms:W3CDTF">2022-04-13T16:35:47Z</dcterms:modified>
</cp:coreProperties>
</file>